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16356"/>
            <a:ext cx="12192000" cy="219606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my-MM" b="1" dirty="0">
                <a:latin typeface="Pyidaungsu" panose="020B0502040204020203" pitchFamily="34" charset="0"/>
                <a:cs typeface="Pyidaungsu" panose="020B0502040204020203" pitchFamily="34" charset="0"/>
              </a:rPr>
              <a:t>၂၆၃	မေတ္တာတော် အောက်မေ့ကျူး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3600" dirty="0">
                <a:latin typeface="Pyidaungsu" panose="020B0502040204020203" pitchFamily="34" charset="0"/>
                <a:cs typeface="Pyidaungsu" panose="020B0502040204020203" pitchFamily="34" charset="0"/>
              </a:rPr>
              <a:t>O thou, my soul, forget no more </a:t>
            </a:r>
          </a:p>
          <a:p>
            <a:pPr>
              <a:lnSpc>
                <a:spcPct val="170000"/>
              </a:lnSpc>
            </a:pPr>
            <a:r>
              <a:rPr lang="en-US" sz="3600" dirty="0" err="1">
                <a:latin typeface="Pyidaungsu" panose="020B0502040204020203" pitchFamily="34" charset="0"/>
                <a:cs typeface="Pyidaungsu" panose="020B0502040204020203" pitchFamily="34" charset="0"/>
              </a:rPr>
              <a:t>V.C</a:t>
            </a:r>
            <a:r>
              <a:rPr lang="en-US" sz="3600" dirty="0">
                <a:latin typeface="Pyidaungsu" panose="020B0502040204020203" pitchFamily="34" charset="0"/>
                <a:cs typeface="Pyidaungsu" panose="020B0502040204020203" pitchFamily="34" charset="0"/>
              </a:rPr>
              <a:t>. Taylor (1817- )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08B4541-0DA2-449C-AC5D-B6F5C2646729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056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အိုငါ့ဝိညာဉ်၊ နောက်နောင် မမေ့၊ သင့်ဒုက္ခများ ခံသော အဆွေ၊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တပ်မက်ခြင်းမျိုး ရှိရှိမေ့သင့်၊ ထိုဆွေတော်မြတ် မမေ့လျော့လင့်။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F9EA53C-FCB1-4DF3-9F5D-FABF7738EC75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၂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ကိုယ်ကောင်းမှုများ နောင်တနှင့် စွန့် ထိုကယ်တင်ရှင်ထံတော်ခိုလှုံ၊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သင်၏ အတွက်အသက်တော်မြတ် စွန့်သော သခင်မမေ့လျော့အပ်။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9187DAA9-BFAF-483E-B9E0-D1D804E2024E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7109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၃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သမ္မာတရားနှင့် မေတ္တာစစ်၊ ထိုသူ၌တည် ကမ္ဘာဆက်ဆက်၊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သင်သည် အပြစ်နှင့် ပြည့်စုံသော်၊ ထိုသို့ သခင်ကို မေ့နိုင်လော။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4C823E7-4101-4358-AB9B-F0287D2E4605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၄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မဟုတ် အသက်ရှင်လေ သမျှ၊ နာမတော်ကြား၍ စိတ်ဝမ်းသာ၊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သီချင်းဆိုလျက် ဘဝပြောင်းလျှင် ရွှေပြည်တော်ထက်၊ ဆိုမည်အစဉ်။ အာမင်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3CB8C72B-7178-4CFD-8895-6EBD610DDC5A}"/>
              </a:ext>
            </a:extLst>
          </p:cNvPr>
          <p:cNvSpPr txBox="1"/>
          <p:nvPr/>
        </p:nvSpPr>
        <p:spPr>
          <a:xfrm>
            <a:off x="9852336" y="6174012"/>
            <a:ext cx="233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380080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Pyidaungsu</vt:lpstr>
      <vt:lpstr>Times New Roman</vt:lpstr>
      <vt:lpstr>Office Theme</vt:lpstr>
      <vt:lpstr>၂၆၃ မေတ္တာတော် အောက်မေ့ကျူး </vt:lpstr>
      <vt:lpstr>၁</vt:lpstr>
      <vt:lpstr>၂</vt:lpstr>
      <vt:lpstr>၃</vt:lpstr>
      <vt:lpstr>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33</cp:revision>
  <dcterms:created xsi:type="dcterms:W3CDTF">2018-10-09T13:17:21Z</dcterms:created>
  <dcterms:modified xsi:type="dcterms:W3CDTF">2019-12-23T04:57:04Z</dcterms:modified>
</cp:coreProperties>
</file>